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 Light" panose="00000400000000000000" pitchFamily="2" charset="0"/>
      <p:regular r:id="rId13"/>
    </p:embeddedFont>
    <p:embeddedFont>
      <p:font typeface="Open Sans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38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PathPal: A Human Following Robot Using Sensors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Arduino-powered robot follows children or elderly people, detects smoke, gas, or edge hazards, and provides real-time alerts via buzzer and LED for enhanced safety.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612"/>
            <a:ext cx="7337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Applications &amp;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Applications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94251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Elderly Care: Follows and warns on gas leaks or falls.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74761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Child Safety: Monitors kids, detects smoke or fall risks in homes.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156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Home Automation: Mobile patrols in smart systems.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2071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Future: Disaster response bots in smoke-filled areas.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2942511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PathPal combines ultrasonic following, MQ-2 detection, IR edges, and alerts into a low-cost safety assistant for homes, schools, elder care—proving basic tech protects vulnerable people.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7809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Enhancing safety through innovative robotics.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Group Members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9473" y="162889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0814" y="1880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Bharath 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10814" y="2357795"/>
            <a:ext cx="709517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CB.SC.U4CSE24005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9473" y="318337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0814" y="343471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Dhanusri AP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510814" y="3912275"/>
            <a:ext cx="709517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CB.SC.U4CSE24011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9473" y="473785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0814" y="498919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Kesikasri 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10814" y="5466755"/>
            <a:ext cx="709517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CB.SC.U4CSE24023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9473" y="629233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10814" y="65436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Vishal Teja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510814" y="7021235"/>
            <a:ext cx="709517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CB.SC.U4CSE24052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3395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ultrasonic sensors to detect and follow a person at a safe distance. Equipped with MQ-2 smoke sensor for fire hazards, gas leaks, and smoky areas.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Safety Features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03395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IR sensors detect edges like stairs or cliffs. Activates buzzer and LED for immediate alerts on dangers, blending robotics, sensors, and safety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4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519" y="3165872"/>
            <a:ext cx="6242566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Hardware Requirements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9" y="4125873"/>
            <a:ext cx="518993" cy="5189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6519" y="4904303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Arduino Uno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6519" y="5353288"/>
            <a:ext cx="645890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 microcontroller board.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859" y="4125873"/>
            <a:ext cx="518993" cy="5189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4859" y="4904303"/>
            <a:ext cx="3673078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Ultrasonic Sensor (HC-SR04)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44859" y="5353288"/>
            <a:ext cx="645902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measuring distance from human and obstacle detection.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19" y="6100643"/>
            <a:ext cx="518993" cy="5189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6519" y="687907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IR Sensors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6519" y="7328059"/>
            <a:ext cx="645890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human direction tracking and basic obstacle detection.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859" y="6100643"/>
            <a:ext cx="518993" cy="5189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4859" y="6879074"/>
            <a:ext cx="277094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Smoke Sensor (MQ-2)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44859" y="7328059"/>
            <a:ext cx="645902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detecting smoke or harmful gases.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043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More Hardware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013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Motor Driver (L298N)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Controls direction and speed of DC motors.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296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DC Motors with Wheels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robot movement.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1463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Edge Detection Sensor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IR or light sensors facing downward to detect edges.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Buzzer &amp; Red LED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emergency alerts; servo motor optional for scanning.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192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Battery Pack &amp; Chassis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7.4V or 12V power supply; body for mounting components.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4485"/>
            <a:ext cx="6593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Software Requirements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47499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Arduino IDE: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Write, compile, and upload code to Arduino Uno.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52599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Tinkercad Circuits: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Simulate electronics, sensor inputs, and code.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700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CH340/CP210x Driver: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USB-to-serial for uploading to clones.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67256" y="2847499"/>
            <a:ext cx="269045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Libraries: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NewPing for ultrasonic; Servo.h for servo; MQ2.h for smoke; IRremote for IR/edge.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67256" y="4741307"/>
            <a:ext cx="269045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Tools: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TinkerCAD 3D/Fusion 360 for architecture; image tools for diagrams.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6266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Architecture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robot integrates sensors for following, detection, and alerts in a cohesive system.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Expected Outcomes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07004" y="2833211"/>
            <a:ext cx="226814" cy="1692473"/>
          </a:xfrm>
          <a:prstGeom prst="roundRect">
            <a:avLst>
              <a:gd name="adj" fmla="val 42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0190" y="268438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330" y="2812018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87446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Children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187446" y="3210282"/>
            <a:ext cx="66491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guardian follows at safe distance, detects smoke/gas with MQ-2, alerts via buzzer/LED on edges like stairs to prevent falls.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847165" y="5092779"/>
            <a:ext cx="226814" cy="1692473"/>
          </a:xfrm>
          <a:prstGeom prst="roundRect">
            <a:avLst>
              <a:gd name="adj" fmla="val 42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620351" y="49439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492" y="5071586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2760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Elderly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27608" y="5469850"/>
            <a:ext cx="63090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companion scans ahead for dangers, warns on smoke, gas, or edges; enhances independence and safety indoors.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Results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314646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1. Following Mechanism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Ultrasonic sensors enable successful person following at secure distance.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2. Edge Detection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IR system prevents falls from ledges, table edges, stairs.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304514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 Smoke/Gas Detection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MQ-2 simulates emergencies by identifying gas or smoke.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4. Alerts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Buzzer and red LED activate on dangers for visual/auditory warnings.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5. Integration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components function in unison as a safety assistant.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580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Arial</vt:lpstr>
      <vt:lpstr>Merriweather Light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bharath govindaraj</cp:lastModifiedBy>
  <cp:revision>2</cp:revision>
  <dcterms:created xsi:type="dcterms:W3CDTF">2025-10-06T12:41:24Z</dcterms:created>
  <dcterms:modified xsi:type="dcterms:W3CDTF">2025-10-07T13:11:41Z</dcterms:modified>
</cp:coreProperties>
</file>